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0" r:id="rId3"/>
    <p:sldId id="258" r:id="rId4"/>
    <p:sldId id="259" r:id="rId5"/>
    <p:sldId id="260" r:id="rId6"/>
    <p:sldId id="262" r:id="rId7"/>
    <p:sldId id="264" r:id="rId8"/>
    <p:sldId id="265" r:id="rId9"/>
    <p:sldId id="256" r:id="rId10"/>
    <p:sldId id="266" r:id="rId11"/>
    <p:sldId id="261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5B8D39-48F6-4716-B117-6DCD6A5952A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1563C8-ADB8-472D-9AB2-08B3199D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dirty="0" smtClean="0"/>
              <a:t>Развитие коммуникативных навыков при работе над текстом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996952"/>
            <a:ext cx="4042792" cy="31292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Учитель английского языка высшей квалификационной категории лицея № 24 Клименко Мария Семеновна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384375" cy="253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5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Questions!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</a:t>
            </a:r>
            <a:r>
              <a:rPr lang="en-US" sz="4400" dirty="0" smtClean="0">
                <a:solidFill>
                  <a:srgbClr val="FFFF00"/>
                </a:solidFill>
              </a:rPr>
              <a:t>What is the text about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</a:t>
            </a:r>
            <a:r>
              <a:rPr lang="en-US" sz="4800" dirty="0" smtClean="0">
                <a:solidFill>
                  <a:srgbClr val="FFFF00"/>
                </a:solidFill>
              </a:rPr>
              <a:t> What interesting facts have you learned 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sz="4800" dirty="0" smtClean="0">
                <a:solidFill>
                  <a:srgbClr val="FFFF00"/>
                </a:solidFill>
              </a:rPr>
              <a:t> Act out a dialogue,  try to persuade your partner to buy eco clothes.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en-US" sz="6000" i="1" dirty="0" smtClean="0">
                <a:solidFill>
                  <a:srgbClr val="FFFF00"/>
                </a:solidFill>
              </a:rPr>
              <a:t>What do you know about eco clothes?</a:t>
            </a:r>
            <a:br>
              <a:rPr lang="en-US" sz="6000" i="1" dirty="0" smtClean="0">
                <a:solidFill>
                  <a:srgbClr val="FFFF00"/>
                </a:solidFill>
              </a:rPr>
            </a:br>
            <a:r>
              <a:rPr lang="en-US" sz="6000" i="1" dirty="0" smtClean="0">
                <a:solidFill>
                  <a:srgbClr val="FFFF00"/>
                </a:solidFill>
              </a:rPr>
              <a:t>What else would you like to know about it?</a:t>
            </a:r>
            <a:br>
              <a:rPr lang="en-US" sz="6000" i="1" dirty="0" smtClean="0">
                <a:solidFill>
                  <a:srgbClr val="FFFF00"/>
                </a:solidFill>
              </a:rPr>
            </a:br>
            <a:r>
              <a:rPr lang="en-US" sz="6000" i="1" dirty="0" smtClean="0">
                <a:solidFill>
                  <a:srgbClr val="FFFF00"/>
                </a:solidFill>
              </a:rPr>
              <a:t>Express your opinion!</a:t>
            </a:r>
            <a:br>
              <a:rPr lang="en-US" sz="6000" i="1" dirty="0" smtClean="0">
                <a:solidFill>
                  <a:srgbClr val="FFFF00"/>
                </a:solidFill>
              </a:rPr>
            </a:br>
            <a:r>
              <a:rPr lang="en-US" sz="6000" i="1" dirty="0" smtClean="0">
                <a:solidFill>
                  <a:srgbClr val="FFFF00"/>
                </a:solidFill>
              </a:rPr>
              <a:t>Do you know what material are your clothes made of ?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Make a rhyme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 dress, a coat, gloves, mittens, a hat, a skirt, a scarf, a shirt, a jacket, a blouse, a cap.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 gap, chess, a draft, a rat, doves, curt, a goat, a mouse, dirt, kitten, a racket 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Цель: научить общаться на иностранном языке, обсуждая прочитанное.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 За минуту напиши как можно больше слов , относящихся к одежде, сравни с партнером.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Подбери рифму к предложенным словам.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 Спроси товарища, из какого материала сделана его одежда.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 Спроси товарища, знает ли он, что такое экологическая одежда, задайте друг другу вопросы.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5. Ответь на вопрос, о чем был текст.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6. Прочтите текст и заполните пропуски.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7.Расскажи своему партнеру, что он узнал нового.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8.Разыграйте ролевую игру : «В магазине» или « Убеди своего товарища покупать только экологически безопасную одежду».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16824" cy="524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" y="260648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Bernard MT Condensed" pitchFamily="18" charset="0"/>
              </a:rPr>
              <a:t>Try to</a:t>
            </a:r>
            <a:r>
              <a:rPr lang="en-US" sz="4000" i="1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  <a:latin typeface="Bernard MT Condensed" pitchFamily="18" charset="0"/>
              </a:rPr>
              <a:t>remember as many words related to the clothes as you can (For example  use the picture)</a:t>
            </a:r>
            <a:endParaRPr lang="ru-RU" sz="4000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44644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836712"/>
            <a:ext cx="496107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Look  at the labels on the clothes you are wearing . Do you know something about it?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9928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00B050"/>
                </a:solidFill>
              </a:rPr>
              <a:t>Bamboo clothing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764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000372"/>
            <a:ext cx="3888432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49" y="4005064"/>
            <a:ext cx="3810000" cy="2638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</a:rPr>
              <a:t>Eco fleece is a kind of polyester, a lot of clothes are made from it.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Flax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Flax grows faster than cotton and needs fewer chemicals to produce it.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143248"/>
            <a:ext cx="3571900" cy="2143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929066"/>
            <a:ext cx="3236940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3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6" y="692696"/>
            <a:ext cx="838106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154</TotalTime>
  <Words>311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Развитие коммуникативных навыков при работе над текстом</vt:lpstr>
      <vt:lpstr>Презентация PowerPoint</vt:lpstr>
      <vt:lpstr>Try to remember as many words related to the clothes as you can (For example  use the picture)</vt:lpstr>
      <vt:lpstr>Презентация PowerPoint</vt:lpstr>
      <vt:lpstr>Look  at the labels on the clothes you are wearing . Do you know something about it?</vt:lpstr>
      <vt:lpstr>Bamboo clothing</vt:lpstr>
      <vt:lpstr>Eco fleece is a kind of polyester, a lot of clothes are made from it.</vt:lpstr>
      <vt:lpstr>Flax</vt:lpstr>
      <vt:lpstr>Презентация PowerPoint</vt:lpstr>
      <vt:lpstr>Questions!</vt:lpstr>
      <vt:lpstr>What do you know about eco clothes? What else would you like to know about it? Express your opinion! Do you know what material are your clothes made of ?</vt:lpstr>
      <vt:lpstr>Make a rhyme </vt:lpstr>
      <vt:lpstr>Цель: научить общаться на иностранном языке, обсуждая прочитанное.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Гнездилова ИН</cp:lastModifiedBy>
  <cp:revision>20</cp:revision>
  <dcterms:created xsi:type="dcterms:W3CDTF">2015-06-10T19:01:24Z</dcterms:created>
  <dcterms:modified xsi:type="dcterms:W3CDTF">2017-03-15T11:21:43Z</dcterms:modified>
</cp:coreProperties>
</file>